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C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93E4F-E593-4640-9AF8-19A1A249B027}" type="datetimeFigureOut">
              <a:rPr lang="pl-PL" smtClean="0"/>
              <a:pPr/>
              <a:t>2020-05-15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282A3-BD12-4AB4-8BFA-BB5EC6AAA8C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9600" dirty="0" smtClean="0"/>
              <a:t>JAN PAWEŁ II</a:t>
            </a:r>
            <a:endParaRPr lang="pl-PL" sz="9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FF00"/>
                </a:solidFill>
              </a:rPr>
              <a:t>KAROL WOJTYŁA</a:t>
            </a:r>
            <a:endParaRPr lang="pl-PL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Jan Paweł II: Cudem unikał śmierci - Kobieta w INTERIA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42084" cy="685328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000628" y="2143116"/>
            <a:ext cx="414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</a:rPr>
              <a:t>W 1946r otrzymuje święcenia kapłańskie</a:t>
            </a:r>
            <a:endParaRPr lang="pl-PL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61 lat temu ksiądz Karol Wojtyła przyjął święcenia biskupi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42844" y="142852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0070C0"/>
                </a:solidFill>
              </a:rPr>
              <a:t>Zostaje wykładowcą na Katolickim Uniwersytecie Lubelskim</a:t>
            </a:r>
            <a:endParaRPr lang="pl-PL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Karol Wojtyła papieżem! 41. rocznica wyboru polskiego papież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334001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85720" y="5286388"/>
            <a:ext cx="8482002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16 października 1978r o godzinie 18.18 zostaje następcą</a:t>
            </a:r>
          </a:p>
          <a:p>
            <a:pPr algn="ctr"/>
            <a:r>
              <a:rPr lang="pl-P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Świętego Piotra i przyjmuje imię</a:t>
            </a:r>
            <a:br>
              <a:rPr lang="pl-P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pl-PL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Jan Paweł II</a:t>
            </a:r>
            <a:endParaRPr lang="pl-PL" sz="2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Obraz, Mapa świata, 120x80 cm - Oobrazy | Sklep EMPIK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457200"/>
            <a:ext cx="9753600" cy="73152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285852" y="5072074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Jan Paweł II w ciągu 20 lat odbył 83 pielgrzymki po całym świecie</a:t>
            </a:r>
            <a:endParaRPr lang="pl-PL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an Paweł II. 15 rocznica śmier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1785918" y="642918"/>
            <a:ext cx="554966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Jan Paweł II umiera w 2005r.</a:t>
            </a:r>
            <a:br>
              <a:rPr lang="pl-PL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pl-PL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Ż</a:t>
            </a:r>
            <a:r>
              <a:rPr lang="pl-PL" sz="3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eg</a:t>
            </a:r>
            <a:r>
              <a:rPr lang="pl-PL" sz="3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nają go tłumy ludzi.</a:t>
            </a:r>
            <a:endParaRPr lang="pl-PL" sz="3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643174" y="2714620"/>
            <a:ext cx="4304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Piotr Klecha</a:t>
            </a:r>
            <a:endParaRPr lang="pl-P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maja w historii. Kiedy urodził się Karol Wojtyła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642918"/>
            <a:ext cx="4830638" cy="3000396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214282" y="4500570"/>
            <a:ext cx="8715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latin typeface="Bradley Hand ITC" pitchFamily="66" charset="0"/>
              </a:rPr>
              <a:t>Karol Wojtyła urodził się 18.05.1920r. w Wadowicach koło Krakowa.</a:t>
            </a:r>
            <a:endParaRPr lang="pl-PL" sz="2800" dirty="0"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Może ruszać proces beatyfikacyjny rodziców św. Jana Pawła II - tv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4" name="AutoShape 4" descr="Może ruszać proces beatyfikacyjny rodziców św. Jana Pawła II - tv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5366" name="AutoShape 6" descr="Może ruszać proces beatyfikacyjny rodziców św. Jana Pawła II - tvp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5368" name="Picture 8" descr="Emilia Wojtyła – Wikipedia, wolna encyklo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2959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1928794" y="5288340"/>
            <a:ext cx="5143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Jego rodzicami byli </a:t>
            </a:r>
          </a:p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Emilia i Karol</a:t>
            </a:r>
          </a:p>
          <a:p>
            <a:pPr algn="ctr"/>
            <a:r>
              <a:rPr lang="pl-PL" sz="3200" b="1" dirty="0" smtClean="0">
                <a:solidFill>
                  <a:schemeClr val="bg1"/>
                </a:solidFill>
              </a:rPr>
              <a:t>Wojtyłowie</a:t>
            </a:r>
            <a:endParaRPr lang="pl-PL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ieznane fakty o matce Jana Pawła II - WP Wiadomośc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3790950" cy="6286501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857752" y="2285992"/>
            <a:ext cx="39290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i="1" dirty="0" smtClean="0">
                <a:latin typeface="Magneto" pitchFamily="82" charset="0"/>
              </a:rPr>
              <a:t>W wieku 9 lat umarła mama Karola</a:t>
            </a:r>
            <a:endParaRPr lang="pl-PL" sz="3600" b="1" i="1" dirty="0">
              <a:latin typeface="Magneto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1714488"/>
            <a:ext cx="8242193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Karol służył do Mszy Świętej</a:t>
            </a:r>
          </a:p>
          <a:p>
            <a:pPr algn="ctr"/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ako ministrant</a:t>
            </a:r>
          </a:p>
          <a:p>
            <a:pPr algn="ctr"/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pobliskim kościele 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zedszkole krasnolud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642910" y="2428868"/>
            <a:ext cx="768203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Interesował się teatrem</a:t>
            </a:r>
          </a:p>
          <a:p>
            <a:pPr algn="ctr"/>
            <a:r>
              <a:rPr lang="pl-PL" sz="4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 występował w Międzyszkolnym</a:t>
            </a:r>
          </a:p>
          <a:p>
            <a:pPr algn="ctr"/>
            <a:r>
              <a:rPr lang="pl-PL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Kole Teatralnym</a:t>
            </a:r>
            <a:endParaRPr lang="pl-PL" sz="4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Uniwersytet Jagielloński w Krakowie | Linked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43248"/>
          </a:xfrm>
          <a:prstGeom prst="rect">
            <a:avLst/>
          </a:prstGeom>
          <a:noFill/>
        </p:spPr>
      </p:pic>
      <p:sp>
        <p:nvSpPr>
          <p:cNvPr id="4" name="Prostokąt 3"/>
          <p:cNvSpPr/>
          <p:nvPr/>
        </p:nvSpPr>
        <p:spPr>
          <a:xfrm>
            <a:off x="15090" y="3929066"/>
            <a:ext cx="912891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Studiował polonistykę</a:t>
            </a:r>
          </a:p>
          <a:p>
            <a:pPr algn="ctr"/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pl-PL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Uniwersytecie Jagiellońskim</a:t>
            </a:r>
          </a:p>
          <a:p>
            <a:pPr algn="ctr"/>
            <a:r>
              <a:rPr lang="pl-PL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r>
              <a:rPr lang="pl-PL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Krakowie</a:t>
            </a:r>
            <a:endParaRPr lang="pl-PL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apież nieznane fakty z życia. Jan Paweł II- wszystkie tajemnice o n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500042"/>
            <a:ext cx="4931183" cy="5684612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357158" y="2357430"/>
            <a:ext cx="35004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W 1941r umiera tata Karola</a:t>
            </a:r>
            <a:endParaRPr lang="pl-PL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Wyższe Seminarium Duchowne w Łodzi. Zaczyna brakować księży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5457" cy="6858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928662" y="214290"/>
            <a:ext cx="731681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 1942 Karol Wojtyła wstępuje do Tajnego</a:t>
            </a:r>
          </a:p>
          <a:p>
            <a:pPr algn="ctr"/>
            <a:r>
              <a:rPr lang="pl-PL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Seminarium Duchownego w Krakowie</a:t>
            </a:r>
            <a:endParaRPr lang="pl-PL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118</Words>
  <Application>Microsoft Office PowerPoint</Application>
  <PresentationFormat>Pokaz na ekranie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JAN PAWEŁ II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 PAWEŁ II</dc:title>
  <dc:creator>Marta</dc:creator>
  <cp:lastModifiedBy>Marta</cp:lastModifiedBy>
  <cp:revision>6</cp:revision>
  <dcterms:created xsi:type="dcterms:W3CDTF">2020-05-15T07:15:40Z</dcterms:created>
  <dcterms:modified xsi:type="dcterms:W3CDTF">2020-05-15T17:28:51Z</dcterms:modified>
</cp:coreProperties>
</file>